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embeddedFontLst>
    <p:embeddedFont>
      <p:font typeface="Helvetica Neue"/>
      <p:regular r:id="rId53"/>
      <p:bold r:id="rId54"/>
      <p:italic r:id="rId55"/>
      <p:boldItalic r:id="rId56"/>
    </p:embeddedFont>
    <p:embeddedFont>
      <p:font typeface="Helvetica Neue Light"/>
      <p:regular r:id="rId57"/>
      <p:bold r:id="rId58"/>
      <p:italic r:id="rId59"/>
      <p:boldItalic r:id="rId60"/>
    </p:embeddedFont>
    <p:embeddedFont>
      <p:font typeface="Gill Sans"/>
      <p:regular r:id="rId61"/>
      <p:bold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GillSans-bold.fntdata"/><Relationship Id="rId61" Type="http://schemas.openxmlformats.org/officeDocument/2006/relationships/font" Target="fonts/GillSans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HelveticaNeueLight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font" Target="fonts/HelveticaNeue-regular.fnt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59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58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Shape 5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Shape 5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Shape 6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Shape 6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Shape 6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jp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Shape 273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Shape 293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Shape 2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Shape 2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Shape 296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Shape 303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Shape 3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Shape 3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Shape 306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Shape 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Shape 38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Shape 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Shape 403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Shape 404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Shape 405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Shape 40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Shape 407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Shape 41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Shape 420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Shape 42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Shape 42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Shape 42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Shape 424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Shape 4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Shape 43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Shape 434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Shape 4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Shape 43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Shape 43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Shape 438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Shape 439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Shape 440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Shape 44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Shape 44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Shape 44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Shape 4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Shape 454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Shape 455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Shape 4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Shape 45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Shape 45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Shape 459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Shape 460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Shape 461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Shape 4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Shape 4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Shape 464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Shape 46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Shape 46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Shape 467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Shape 4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Shape 4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Shape 470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Shape 471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Shape 47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Shape 47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Shape 4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Shape 4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Shape 4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Shape 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Shape 487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Shape 488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Shape 4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Shape 4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Shape 4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Shape 499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Shape 5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Shape 502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Shape 504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Shape 50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Shape 163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Shape 16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Shape 16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Shape 166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Shape 16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Shape 168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Shape 16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Shape 170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Shape 171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Shape 173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Shape 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Shape 176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Shape 177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Shape 178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Shape 524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Shape 5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Shape 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Shape 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Shape 5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Shape 539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Shape 5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Shape 541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Shape 54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Shape 548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Shape 54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Shape 550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Shape 55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Shape 558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Shape 55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Shape 560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Shape 56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Shape 568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Shape 56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Shape 570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Shape 5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Shape 577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Shape 578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Shape 579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Shape 580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Shape 58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Shape 588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Shape 590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Shape 186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Shape 18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Shape 195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Shape 196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Shape 199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Shape 200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Shape 201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Shape 203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Shape 204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Shape 206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Shape 207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Shape 209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Shape 21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Shape 212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Shape 213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Shape 215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Shape 216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Shape 598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Shape 599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Shape 601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Shape 602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Shape 60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Shape 609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Shape 6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Shape 611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Shape 612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Shape 613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Shape 619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Shape 620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Shape 6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Shape 622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Shape 623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Shape 624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Shape 625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Shape 6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Shape 627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Shape 62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Shape 62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Shape 630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Shape 631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Shape 632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Shape 633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Shape 634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Shape 635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Shape 636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Shape 637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Shape 643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Shape 644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Shape 645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Shape 64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Shape 647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Shape 64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Shape 64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Shape 650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Shape 651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Shape 652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Shape 653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Shape 654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Shape 655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Shape 656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Shape 6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Shape 6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Shape 2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Shape 249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Shape 251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Shape 252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Shape 253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Shape 25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Shape 255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Shape 263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